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lutions.insight.com/Resources/Featured-Items/Where-Leaders-Stand-in-2023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b12495de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2 years ago I attended a conference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At an open space session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 paired with a technical coach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 had never heard of a role like that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Since then I’ve learned a lot about it; samman coaching, ensemble working, and learning hours.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 brought that knowledge to my team that was having trouble using pairing and TDD effectively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That team went from average to high performing over the next year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Delivering </a:t>
            </a:r>
            <a:r>
              <a:rPr lang="en"/>
              <a:t>several</a:t>
            </a:r>
            <a:r>
              <a:rPr lang="en"/>
              <a:t> times a week and having near zero defects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 want to share how practice and a simple weekly meeting called Learning Hours can transform your team for the better</a:t>
            </a:r>
            <a:endParaRPr/>
          </a:p>
        </p:txBody>
      </p:sp>
      <p:sp>
        <p:nvSpPr>
          <p:cNvPr id="109" name="Google Shape;109;g2bb12495de2_1_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aeff9876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Refactoring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Renaming – extracting methods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 by Mikhail Nilov: https://www.pexels.com/photo/archer-aiming-on-a-target-6620743/</a:t>
            </a:r>
            <a:endParaRPr/>
          </a:p>
        </p:txBody>
      </p:sp>
      <p:sp>
        <p:nvSpPr>
          <p:cNvPr id="173" name="Google Shape;173;g2baeff9876c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50e36b12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Little Timmy here is learning to ride a bike</a:t>
            </a:r>
            <a:br>
              <a:rPr lang="en"/>
            </a:br>
            <a:br>
              <a:rPr lang="en"/>
            </a:br>
            <a:r>
              <a:rPr lang="en"/>
              <a:t>My guitar playing skill hasn’t really increased by much since this photo was taken 10 years ago</a:t>
            </a:r>
            <a:endParaRPr/>
          </a:p>
        </p:txBody>
      </p:sp>
      <p:sp>
        <p:nvSpPr>
          <p:cNvPr id="180" name="Google Shape;180;g2c50e36b12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aeff9876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baeff9876c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aeff9876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2baeff9876c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aeff9876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is Ensemble? Different roles: Typist, Navigator…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 by cottonbro studio: https://www.pexels.com/photo/3-women-playing-musical-instruments-7095028/</a:t>
            </a:r>
            <a:endParaRPr/>
          </a:p>
        </p:txBody>
      </p:sp>
      <p:sp>
        <p:nvSpPr>
          <p:cNvPr id="200" name="Google Shape;200;g2baeff9876c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aeff9876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g2baeff9876c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aeff9876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Tom Demarco’s book: </a:t>
            </a:r>
            <a:r>
              <a:rPr b="1" lang="en"/>
              <a:t>Slack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 means we don’t work every second of the day, we don’t allocate every person to 100%.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 is essential for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promoting creativity, innovation, and resilience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organizations by providing space for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experimentation, reflection, and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"Let's try it for a month and reflect on how it went. If it's not helping us, we'll stop."</a:t>
            </a:r>
            <a:endParaRPr/>
          </a:p>
        </p:txBody>
      </p:sp>
      <p:sp>
        <p:nvSpPr>
          <p:cNvPr id="212" name="Google Shape;212;g2baeff9876c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aeff9876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baeff9876c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aeff9876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baeff9876c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aeff9876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Tell someone close to you a word or two about what makes Learning Hours beneficial</a:t>
            </a:r>
            <a:endParaRPr/>
          </a:p>
        </p:txBody>
      </p:sp>
      <p:sp>
        <p:nvSpPr>
          <p:cNvPr id="233" name="Google Shape;233;g2baeff9876c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b12495de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Started career in XP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Pair programming mostly everyday, mob programming is awesome as well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I’ve been learning TDD my whole career and continue to learn better ways of using it and teaching it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My purpose is to coach development teams on technical excellence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that they can have more fun and deliver more business value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bb12495de2_1_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6d6f62d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2c6d6f62d1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6d6f62d1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2c6d6f62d1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6d6f62d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2c6d6f62d1c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6d6f62d1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2c6d6f62d1c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6d6f62d1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2c6d6f62d1c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aeff9876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baeff9876c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aeff9876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baeff9876c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b12495de2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Learning Hours start with defining the learning goals for the session.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r>
              <a:rPr lang="en"/>
              <a:t>Learning Hour - A time to learn together and practice technical skills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bb12495de2_1_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aeff987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Industry of </a:t>
            </a:r>
            <a:r>
              <a:rPr lang="en"/>
              <a:t>Amateurs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lack a professional code of standards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Top 3 obstacles to digital transformations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Gaps in technology skills and knowledge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Budget constraints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Technical Debt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“86% report their organization has been impacted 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technical debt over the past 12 months. The top areas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affected are the ability to innovate, decreased productivity, missed deadlines, and increase outages.”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Foundry Survey</a:t>
            </a:r>
            <a:r>
              <a:rPr lang="en"/>
              <a:t> 2023</a:t>
            </a:r>
            <a:endParaRPr/>
          </a:p>
        </p:txBody>
      </p:sp>
      <p:sp>
        <p:nvSpPr>
          <p:cNvPr id="128" name="Google Shape;128;g2baeff9876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aeff987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Athletes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Drills / focused skill improvement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Coaches (feedback)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challenging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Doctors/Surgeons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Simulation training - practice complex medical procedures or emergency scenarios in a controlled environment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Pilots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 6 months, navy pilots have to test out on different planes to be able to keep flying.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they fly there is an expert level pilot there to critic and correct every little action the pilot takes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"We don't rise to the level of our expectations, we fall to the level of our training.”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g2baeff9876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aeff9876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Sharon Bowman's (Training from the Back of the Room)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 C Learning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</a:rPr>
              <a:t>It’s a way to gradually introduce new ideas and skills into your organization.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"each person who comes to your learning hour has a unique background, and what they are going to learn needs to be integrated with what they already know for it to stick" - Technical Agile Coaching with the Samman 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 people in the right </a:t>
            </a:r>
            <a:r>
              <a:rPr lang="en"/>
              <a:t>headspace</a:t>
            </a:r>
            <a:r>
              <a:rPr lang="en"/>
              <a:t> for learning about the topic together (helps making connections from ideas they already know to the new ideas)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Introduce new skills or information you want participants to learn.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Concrete: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Hands-on exercises to practice skills or figure out how things 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opportunity for people to consolidate and internalize what they've learnt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-----------------------------------------------------------------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Pull up the site and navigate around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------------------------------------------------------------------------------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Explain feedback that the team had on Learning Hours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so much better than lectures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love that it's interactive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safe space where we can try things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2baeff9876c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aeff9876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the Connect part of the learning hour where we talk to each other about what we already 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helps the facilitator and the other participants understand what everyone already knows about a topic.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Transfer of learning - the use of previously acquired knowledge and skills in new learning or problem-solving situations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&lt;a href="https://www.freepik.com/free-vector/cartoon-brain-having-idea_138418663.htm#query=brain%20clipart&amp;position=7&amp;from_view=keyword&amp;track=ais&amp;uuid=3a805856-30a7-4477-a0ba-4e26ba963fd9"&gt;Image by grmarc&lt;/a&gt; on Freepik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endParaRPr sz="1200" u="sng">
              <a:solidFill>
                <a:srgbClr val="1D3E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2baeff9876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aeff9876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2baeff9876c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aeff987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2baeff9876c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0228" y="1672739"/>
            <a:ext cx="1498351" cy="89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20164" y="2414995"/>
            <a:ext cx="2184065" cy="13104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#DevOpsDays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0" name="Google Shape;80;p1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gear, transport, wheel, metalware&#10;&#10;Description automatically generated"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2" y="-518156"/>
            <a:ext cx="2843603" cy="1706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ear, transport, wheel, metalware&#10;&#10;Description automatically generated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086241" y="4012172"/>
            <a:ext cx="3429781" cy="20578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543300" y="474294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625012" y="4788440"/>
            <a:ext cx="14828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@DevOpsDaysRDU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picture containing logo&#10;&#10;Description automatically generated"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5742" y="3748776"/>
            <a:ext cx="941432" cy="99417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HL-IptLH8VI" TargetMode="External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jbrains.ca/sessions/whats-not-to-like-about-this-code" TargetMode="External"/><Relationship Id="rId4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ammancoaching.org/learning_hours/learning_hours_by_topic.html" TargetMode="External"/><Relationship Id="rId4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ammancoaching.org" TargetMode="External"/><Relationship Id="rId4" Type="http://schemas.openxmlformats.org/officeDocument/2006/relationships/hyperlink" Target="https://www.youtube.com/@EmilyBache-tech-coach" TargetMode="External"/><Relationship Id="rId5" Type="http://schemas.openxmlformats.org/officeDocument/2006/relationships/hyperlink" Target="https://www.youtube.com/@mobmentalityshow" TargetMode="External"/><Relationship Id="rId6" Type="http://schemas.openxmlformats.org/officeDocument/2006/relationships/hyperlink" Target="https://www.pathtoprogramming.com" TargetMode="External"/><Relationship Id="rId7" Type="http://schemas.openxmlformats.org/officeDocument/2006/relationships/hyperlink" Target="https://www.youtube.com/@pathtoprogramming8230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7.jpg"/><Relationship Id="rId5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1137450" y="592599"/>
            <a:ext cx="6869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700"/>
              <a:t>Cultivating a Culture of Learning and Deliberate Practice</a:t>
            </a:r>
            <a:endParaRPr sz="1800"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903674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822025" y="302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Concept: </a:t>
            </a:r>
            <a:r>
              <a:rPr lang="en"/>
              <a:t>Deliberate</a:t>
            </a:r>
            <a:r>
              <a:rPr lang="en"/>
              <a:t> Practice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822025" y="1503200"/>
            <a:ext cx="41403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focused skill development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slightly beyond one's current level of proficiency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feedback and iteration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repetition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075" y="1224200"/>
            <a:ext cx="2480850" cy="372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1308250" y="231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lang="en"/>
              <a:t>Learning    vs.   Performance 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250" y="1297050"/>
            <a:ext cx="1859099" cy="275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200" y="1297049"/>
            <a:ext cx="2067759" cy="27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1755025" y="4125425"/>
            <a:ext cx="202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Accumulation of learning over time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4482525" y="4102650"/>
            <a:ext cx="21273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Execution of a skill in a specific context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Concrete: What do we learn?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✅  TDD, refactoring, legacy code techniques, clean code, test design, etc.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✅  Collaborative ways of working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✅  Keyboard shortcuts &amp; our tools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✅  Different </a:t>
            </a:r>
            <a:r>
              <a:rPr lang="en"/>
              <a:t>approaches</a:t>
            </a:r>
            <a:r>
              <a:rPr lang="en"/>
              <a:t> to solving coding katas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✅  Techniques that can be applied to our real work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❌  Frameworks, libraries, languages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50" y="149550"/>
            <a:ext cx="6078726" cy="482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How do we work?</a:t>
            </a:r>
            <a:r>
              <a:rPr lang="en"/>
              <a:t> </a:t>
            </a:r>
            <a:r>
              <a:rPr lang="en"/>
              <a:t>Ensemble</a:t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We learn from the failures and the successes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Everyone gets a chance to do and see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Continuous</a:t>
            </a:r>
            <a:r>
              <a:rPr lang="en"/>
              <a:t> feedback from coach and peers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Unique insights and skills available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Fosters sense of community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Guided Learning Hours</a:t>
            </a:r>
            <a:endParaRPr/>
          </a:p>
        </p:txBody>
      </p:sp>
      <p:pic>
        <p:nvPicPr>
          <p:cNvPr descr="Skills like Refactoring and TDD are hard to acquire just by watching videos or reading articles. This short is about another way: Guided Learning Hours&#10;&#10;Guided Learning Hour Playlist ➡️ https://www.youtube.com/playlist?list=PL7GpAlmbnHyAEyVy5S9ZrJSMrbsn4dg6W" id="209" name="Google Shape;209;p36" title="Software Development Skills | Guided Learning Hours! 👀 🧠 👾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563" y="1268055"/>
            <a:ext cx="5696875" cy="32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How to convince your team?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628650" y="1369225"/>
            <a:ext cx="459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Explain the long term benefits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Higher Quality Deliverables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Increased Collaboration and Innovation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Continuous Improvement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Slack time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Start with </a:t>
            </a:r>
            <a:r>
              <a:rPr lang="en" u="sng">
                <a:solidFill>
                  <a:schemeClr val="hlink"/>
                </a:solidFill>
                <a:hlinkClick r:id="rId3"/>
              </a:rPr>
              <a:t>What’s not to like about this code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Frame it as an experiment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725" y="349575"/>
            <a:ext cx="2086825" cy="20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Culture of Learning</a:t>
            </a:r>
            <a:endParaRPr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628650" y="1421225"/>
            <a:ext cx="46404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Share articles, podcasts, videos, and books with your coworkers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Practice katas and invite your teammates to pair with you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Start having weekly Tech Retros and/or Tech Talks</a:t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00" y="1035425"/>
            <a:ext cx="3297152" cy="24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How to get started with Learning Hours</a:t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628650" y="1369225"/>
            <a:ext cx="52032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Add it to the weekly schedule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Use a Lean Coffee to brainstorm learning topics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Pick a </a:t>
            </a:r>
            <a:r>
              <a:rPr lang="en" u="sng">
                <a:solidFill>
                  <a:schemeClr val="hlink"/>
                </a:solidFill>
                <a:hlinkClick r:id="rId3"/>
              </a:rPr>
              <a:t>learning hour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Set up a shared workspace like Miro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Leverage Emily Bache’s Guided Learning Hours</a:t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125" y="1369225"/>
            <a:ext cx="1870250" cy="24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Conclusion: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Why are Learning Hours beneficial?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050" y="1268044"/>
            <a:ext cx="6011907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273850"/>
            <a:ext cx="3943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Steven Diamante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Technical Consultant at 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36365" l="18307" r="16562" t="35440"/>
          <a:stretch/>
        </p:blipFill>
        <p:spPr>
          <a:xfrm>
            <a:off x="4268100" y="796975"/>
            <a:ext cx="1631675" cy="3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976500" y="1604925"/>
            <a:ext cx="57816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❖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XP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practitioner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❖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Passionate about technical excellence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❖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Organizer of the Raleigh Software Craftsmanship Community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❖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Musician and daily meditator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764500" y="291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Active Recall</a:t>
            </a:r>
            <a:r>
              <a:rPr lang="en"/>
              <a:t>: </a:t>
            </a:r>
            <a:r>
              <a:rPr b="1" lang="en">
                <a:solidFill>
                  <a:srgbClr val="6AA84F"/>
                </a:solidFill>
              </a:rPr>
              <a:t>True</a:t>
            </a:r>
            <a:r>
              <a:rPr lang="en"/>
              <a:t> or </a:t>
            </a:r>
            <a:r>
              <a:rPr b="1" lang="en">
                <a:solidFill>
                  <a:srgbClr val="FF0000"/>
                </a:solidFill>
              </a:rPr>
              <a:t>False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1171650" y="1349300"/>
            <a:ext cx="68607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hours are dedicated time slots allocated within a team's schedule specifically for learning and skill development activities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764500" y="291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Active Recall: </a:t>
            </a:r>
            <a:r>
              <a:rPr b="1" lang="en">
                <a:solidFill>
                  <a:srgbClr val="6AA84F"/>
                </a:solidFill>
              </a:rPr>
              <a:t>True</a:t>
            </a:r>
            <a:r>
              <a:rPr lang="en"/>
              <a:t> or </a:t>
            </a:r>
            <a:r>
              <a:rPr b="1" lang="en">
                <a:solidFill>
                  <a:srgbClr val="FF0000"/>
                </a:solidFill>
              </a:rPr>
              <a:t>False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1171650" y="1349300"/>
            <a:ext cx="68607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Learning hours are dedicated time slots allocated within a team's schedule specifically for learning and skill development activities</a:t>
            </a:r>
            <a:endParaRPr b="1" sz="18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hours are primarily focused on formal training sessions led by external instructors or trainers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764500" y="291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Active Recall: </a:t>
            </a:r>
            <a:r>
              <a:rPr b="1" lang="en">
                <a:solidFill>
                  <a:srgbClr val="6AA84F"/>
                </a:solidFill>
              </a:rPr>
              <a:t>True</a:t>
            </a:r>
            <a:r>
              <a:rPr lang="en"/>
              <a:t> or </a:t>
            </a:r>
            <a:r>
              <a:rPr b="1" lang="en">
                <a:solidFill>
                  <a:srgbClr val="FF0000"/>
                </a:solidFill>
              </a:rPr>
              <a:t>False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54" name="Google Shape;254;p43"/>
          <p:cNvSpPr txBox="1"/>
          <p:nvPr/>
        </p:nvSpPr>
        <p:spPr>
          <a:xfrm>
            <a:off x="1171650" y="1349300"/>
            <a:ext cx="68607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Learning hours are dedicated time slots allocated within a team's schedule specifically for learning and skill development activities</a:t>
            </a:r>
            <a:endParaRPr b="1" sz="18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Learning hours are primarily focused on formal training sessions led by external instructors or trainers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Deliberate practice involves mindlessly repeating the same task over and over again without any focus or intention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764500" y="291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Active Recall: </a:t>
            </a:r>
            <a:r>
              <a:rPr b="1" lang="en">
                <a:solidFill>
                  <a:srgbClr val="6AA84F"/>
                </a:solidFill>
              </a:rPr>
              <a:t>True</a:t>
            </a:r>
            <a:r>
              <a:rPr lang="en"/>
              <a:t> or </a:t>
            </a:r>
            <a:r>
              <a:rPr b="1" lang="en">
                <a:solidFill>
                  <a:srgbClr val="FF0000"/>
                </a:solidFill>
              </a:rPr>
              <a:t>False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0" name="Google Shape;260;p44"/>
          <p:cNvSpPr txBox="1"/>
          <p:nvPr/>
        </p:nvSpPr>
        <p:spPr>
          <a:xfrm>
            <a:off x="1171650" y="1349300"/>
            <a:ext cx="68607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Learning hours are dedicated time slots allocated within a team's schedule specifically for learning and skill development activities</a:t>
            </a:r>
            <a:endParaRPr b="1" sz="18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Learning hours are primarily focused on formal training sessions led by external instructors or trainers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Deliberate practice involves mindlessly repeating the same task over and over again without any focus or intention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Deliberate practice involves identifying specific areas for improvement and designing practice activities that target those areas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764500" y="291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Active Recall: </a:t>
            </a:r>
            <a:r>
              <a:rPr b="1" lang="en">
                <a:solidFill>
                  <a:srgbClr val="6AA84F"/>
                </a:solidFill>
              </a:rPr>
              <a:t>True</a:t>
            </a:r>
            <a:r>
              <a:rPr lang="en"/>
              <a:t> or </a:t>
            </a:r>
            <a:r>
              <a:rPr b="1" lang="en">
                <a:solidFill>
                  <a:srgbClr val="FF0000"/>
                </a:solidFill>
              </a:rPr>
              <a:t>False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6" name="Google Shape;266;p45"/>
          <p:cNvSpPr txBox="1"/>
          <p:nvPr/>
        </p:nvSpPr>
        <p:spPr>
          <a:xfrm>
            <a:off x="1171650" y="1349300"/>
            <a:ext cx="68607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Learning hours are dedicated time slots allocated within a team's schedule specifically for learning and skill development activities</a:t>
            </a:r>
            <a:endParaRPr b="1" sz="18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Learning hours are primarily focused on formal training sessions led by external instructors or trainers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Deliberate practice involves mindlessly repeating the same task over and over again without any focus or intention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Calibri"/>
              <a:buAutoNum type="arabicPeriod"/>
            </a:pPr>
            <a:r>
              <a:rPr b="1" lang="en" sz="18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Deliberate practice involves identifying specific areas for improvement and designing practice activities that target those areas</a:t>
            </a:r>
            <a:endParaRPr b="1" sz="18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72" name="Google Shape;272;p46"/>
          <p:cNvSpPr txBox="1"/>
          <p:nvPr/>
        </p:nvSpPr>
        <p:spPr>
          <a:xfrm>
            <a:off x="802475" y="1421225"/>
            <a:ext cx="82374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❖"/>
            </a:pPr>
            <a:r>
              <a:rPr lang="en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Samman Technical Coaching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❖"/>
            </a:pPr>
            <a:r>
              <a:rPr lang="en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Emily Bache's YouTube Channel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❖"/>
            </a:pPr>
            <a:r>
              <a:rPr lang="en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Mob Mentality Show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❖"/>
            </a:pPr>
            <a:r>
              <a:rPr lang="en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Path to Programming Blog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❖"/>
            </a:pPr>
            <a:r>
              <a:rPr lang="en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Path to Programming YouTube Channel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3233100" y="442776"/>
            <a:ext cx="26778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78" name="Google Shape;2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768951"/>
            <a:ext cx="47434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Learning Goals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Recognize the value that </a:t>
            </a:r>
            <a:r>
              <a:rPr lang="en"/>
              <a:t>deliberate</a:t>
            </a:r>
            <a:r>
              <a:rPr lang="en"/>
              <a:t> practice has on your career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Explain why Learning Hours are beneficial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List ways to </a:t>
            </a:r>
            <a:r>
              <a:rPr lang="en"/>
              <a:t>cultivate</a:t>
            </a:r>
            <a:r>
              <a:rPr lang="en"/>
              <a:t> a culture of learning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Current state of our profession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628650" y="1369225"/>
            <a:ext cx="4159800" cy="3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Number of developers double every 5 years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Prioritizes</a:t>
            </a:r>
            <a:r>
              <a:rPr lang="en"/>
              <a:t> speed over quality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Learning is expected to be done outside of working hours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Tech Debt is a major problem for many teams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650" y="1369228"/>
            <a:ext cx="2898652" cy="193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5052950" y="3486350"/>
            <a:ext cx="2662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Top 3 obstacles to digital transformations are: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Gaps in technology skills and knowledge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Budget constraints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Technical Debt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According to Foundry Survey 2023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How do other professions approach practice?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44" y="1389000"/>
            <a:ext cx="2642130" cy="184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325" y="1389000"/>
            <a:ext cx="2774912" cy="18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550" y="3238499"/>
            <a:ext cx="2772895" cy="184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3379050" y="1782000"/>
            <a:ext cx="19671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Deliberate</a:t>
            </a:r>
            <a:r>
              <a:rPr b="1" i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Practice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is a Learning Hour?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1083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Char char="❖"/>
            </a:pPr>
            <a:r>
              <a:rPr lang="en"/>
              <a:t>A safe environment where teams learn together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66666"/>
              <a:buChar char="❖"/>
            </a:pPr>
            <a:r>
              <a:rPr lang="en"/>
              <a:t>Typically an hour long (weekly)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Char char="❖"/>
            </a:pPr>
            <a:r>
              <a:rPr lang="en"/>
              <a:t>4C Learning Model from Sharon Bowman’s Training from the Back of the Room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7777"/>
              <a:buChar char="➢"/>
            </a:pPr>
            <a:r>
              <a:rPr lang="en"/>
              <a:t>Connect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7777"/>
              <a:buChar char="➢"/>
            </a:pPr>
            <a:r>
              <a:rPr lang="en"/>
              <a:t>Concept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7777"/>
              <a:buChar char="➢"/>
            </a:pPr>
            <a:r>
              <a:rPr lang="en"/>
              <a:t>Concrete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7777"/>
              <a:buChar char="➢"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50" y="2680550"/>
            <a:ext cx="1465525" cy="19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1303725" y="2658349"/>
            <a:ext cx="58587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30416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Char char="❖"/>
            </a:pPr>
            <a:r>
              <a:rPr lang="en"/>
              <a:t>engaging activities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16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Char char="❖"/>
            </a:pPr>
            <a:r>
              <a:rPr lang="en"/>
              <a:t>transfer of learning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16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Char char="❖"/>
            </a:pPr>
            <a:r>
              <a:rPr lang="en"/>
              <a:t>primes participants’ brains for learning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16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Char char="❖"/>
            </a:pPr>
            <a:r>
              <a:rPr lang="en"/>
              <a:t>fosters connection between the learners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0" r="0" t="36094"/>
          <a:stretch/>
        </p:blipFill>
        <p:spPr>
          <a:xfrm>
            <a:off x="1034500" y="142225"/>
            <a:ext cx="6397150" cy="22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4020650" y="615875"/>
            <a:ext cx="44280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learners to learners and learners to the topic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Sharon Bowman (Training from the Back of the Room)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275" y="1766325"/>
            <a:ext cx="1919273" cy="191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822025" y="302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Connect: Fill in the Blanks 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822025" y="1504576"/>
            <a:ext cx="66903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seasoned developers, we understand the importance of ____________ practice in honing our skills. Deliberate practice involves breaking down complex tasks into smaller, manageable components and ___________ on improving specific aspects. This approach requires intense _________, continuous feedback, and a commitment to pushing beyond our comfort zones. By engaging in deliberate practice, we can accelerate our learning and elevate our expertise in a focused and systematic _________.</a:t>
            </a:r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6579400" y="105000"/>
            <a:ext cx="14358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manner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deliberate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focusing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822025" y="302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Connect: Fill in the Blanks 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822025" y="1504576"/>
            <a:ext cx="66903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seasoned developers, we understand the importance of __</a:t>
            </a:r>
            <a:r>
              <a:rPr b="1" lang="en"/>
              <a:t>deliberate__</a:t>
            </a:r>
            <a:r>
              <a:rPr lang="en"/>
              <a:t> practice in honing our skills. Deliberate practice involves breaking down complex tasks into smaller, manageable components and __</a:t>
            </a:r>
            <a:r>
              <a:rPr b="1" lang="en"/>
              <a:t>focusing__</a:t>
            </a:r>
            <a:r>
              <a:rPr lang="en"/>
              <a:t> on improving specific aspects. This approach requires intense __</a:t>
            </a:r>
            <a:r>
              <a:rPr b="1" lang="en"/>
              <a:t>focus__</a:t>
            </a:r>
            <a:r>
              <a:rPr lang="en"/>
              <a:t>, continuous feedback, and a commitment to pushing beyond our comfort zones. By engaging in deliberate practice, we can accelerate our learning and elevate our expertise in a focused and systematic __</a:t>
            </a:r>
            <a:r>
              <a:rPr b="1" lang="en"/>
              <a:t>manner__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